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447800"/>
            <a:ext cx="8229600" cy="2800767"/>
          </a:xfrm>
          <a:prstGeom prst="rect">
            <a:avLst/>
          </a:prstGeom>
        </p:spPr>
        <p:txBody>
          <a:bodyPr wrap="square">
            <a:spAutoFit/>
          </a:bodyPr>
          <a:lstStyle/>
          <a:p>
            <a:pPr algn="r" rtl="1"/>
            <a:r>
              <a:rPr lang="ar-SA" sz="2800" b="1" u="sng" dirty="0" smtClean="0"/>
              <a:t>تصاعد </a:t>
            </a:r>
            <a:r>
              <a:rPr lang="ar-SA" sz="2800" b="1" u="sng" dirty="0"/>
              <a:t>بخار الماء اثناء عملية النتح:ـ</a:t>
            </a:r>
            <a:endParaRPr lang="en-US" sz="2800" b="1" dirty="0"/>
          </a:p>
          <a:p>
            <a:pPr algn="r" rtl="1"/>
            <a:r>
              <a:rPr lang="ar-SA" sz="2800" b="1" dirty="0"/>
              <a:t> </a:t>
            </a:r>
            <a:endParaRPr lang="en-US" sz="2800" dirty="0"/>
          </a:p>
          <a:p>
            <a:pPr algn="r" rtl="1"/>
            <a:r>
              <a:rPr lang="ar-SA" sz="2800" b="1" u="sng" dirty="0"/>
              <a:t>المناقشه:ـ</a:t>
            </a:r>
            <a:r>
              <a:rPr lang="ar-SA" sz="2800" b="1" dirty="0"/>
              <a:t> نتيجة لعدم  وجود النبات في الاصيص الثاني لايحدث نتح بينما في الاصيص الاول تراكم بخار الماء على شكل قطرات من الماء( تكثف بخار الماء عند ملامسته سطح بارد) وذلك لقيام النبات بالنتح .</a:t>
            </a:r>
            <a:endParaRPr lang="en-US" sz="2800" dirty="0"/>
          </a:p>
          <a:p>
            <a:pPr algn="r" rtl="1"/>
            <a:r>
              <a:rPr lang="ar-SA" b="1" dirty="0"/>
              <a:t> </a:t>
            </a:r>
            <a:endParaRPr lang="en-US" dirty="0"/>
          </a:p>
          <a:p>
            <a:pPr algn="r" rtl="1"/>
            <a:r>
              <a:rPr lang="ar-SA" b="1" dirty="0"/>
              <a:t> </a:t>
            </a:r>
            <a:endParaRPr lang="en-US" dirty="0"/>
          </a:p>
        </p:txBody>
      </p:sp>
    </p:spTree>
    <p:extLst>
      <p:ext uri="{BB962C8B-B14F-4D97-AF65-F5344CB8AC3E}">
        <p14:creationId xmlns:p14="http://schemas.microsoft.com/office/powerpoint/2010/main" val="363248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EG" dirty="0" smtClean="0"/>
              <a:t>الثغور والنتح</a:t>
            </a:r>
            <a:endParaRPr lang="ar-EG" dirty="0"/>
          </a:p>
        </p:txBody>
      </p:sp>
      <p:pic>
        <p:nvPicPr>
          <p:cNvPr id="21507" name="Picture 5" descr="E:\مقرارات نبات\مرحلة البكالوريوس\فسيولوجى نبات\تجارب فسيولوجى النبات العملية\New folder\الثغور والنتح.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060575"/>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2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0"/>
            <a:ext cx="8763000" cy="4524315"/>
          </a:xfrm>
          <a:prstGeom prst="rect">
            <a:avLst/>
          </a:prstGeom>
        </p:spPr>
        <p:txBody>
          <a:bodyPr wrap="square">
            <a:spAutoFit/>
          </a:bodyPr>
          <a:lstStyle/>
          <a:p>
            <a:pPr algn="r" rtl="1"/>
            <a:r>
              <a:rPr lang="ar-SA" sz="3200" b="1" u="sng" dirty="0"/>
              <a:t>تجربه (13) اثبات قوة الشد الورقي  الناتجه من النتح:ـ</a:t>
            </a:r>
            <a:endParaRPr lang="en-US" sz="3200" dirty="0"/>
          </a:p>
          <a:p>
            <a:pPr algn="r" rtl="1"/>
            <a:r>
              <a:rPr lang="ar-SA" sz="3200" b="1" dirty="0"/>
              <a:t> </a:t>
            </a:r>
            <a:endParaRPr lang="en-US" sz="3200" dirty="0"/>
          </a:p>
          <a:p>
            <a:pPr algn="r" rtl="1"/>
            <a:r>
              <a:rPr lang="ar-SA" sz="3200" b="1" u="sng" dirty="0"/>
              <a:t>المناقشه:ـ</a:t>
            </a:r>
            <a:r>
              <a:rPr lang="ar-SA" sz="3200" b="1" dirty="0"/>
              <a:t>   النباتات الاولى نتيجة لوجود الاوراق تحدث عملية النتح التي تؤدي الى تكون قوة شد في الاوراق فتعمل هذه القوه على سحب عمود الماء من الاسفل الى الاعلى عبر الاوعيه الخشبيه وبذلك يتلون الخشب.</a:t>
            </a:r>
            <a:endParaRPr lang="en-US" sz="3200" dirty="0"/>
          </a:p>
          <a:p>
            <a:pPr algn="r" rtl="1"/>
            <a:r>
              <a:rPr lang="ar-SA" sz="3200" b="1" dirty="0"/>
              <a:t>النباتات الثانيه نتيجة لعدم وجود الاوراق لا تحدث عملية النتح وبالتالي يفتقر النبات الى قوة الشد في الاوراق مما يؤدي الى عدم تلون اوعية الخشب </a:t>
            </a:r>
            <a:r>
              <a:rPr lang="ar-EG" sz="3200" b="1" dirty="0" smtClean="0"/>
              <a:t>.</a:t>
            </a:r>
            <a:endParaRPr lang="en-US" sz="3200" dirty="0"/>
          </a:p>
        </p:txBody>
      </p:sp>
    </p:spTree>
    <p:extLst>
      <p:ext uri="{BB962C8B-B14F-4D97-AF65-F5344CB8AC3E}">
        <p14:creationId xmlns:p14="http://schemas.microsoft.com/office/powerpoint/2010/main" val="144570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EG" dirty="0" smtClean="0"/>
              <a:t>الشد الورقى</a:t>
            </a:r>
            <a:endParaRPr lang="ar-EG" dirty="0"/>
          </a:p>
        </p:txBody>
      </p:sp>
      <p:pic>
        <p:nvPicPr>
          <p:cNvPr id="22531" name="Picture 2" descr="E:\مقرارات نبات\مرحلة البكالوريوس\فسيولوجى نبات\تجارب فسيولوجى النبات العملية\New folder\قوه الشد الورقى باستخدام الفرع الورقى.jpg"/>
          <p:cNvPicPr>
            <a:picLocks noChangeAspect="1" noChangeArrowheads="1"/>
          </p:cNvPicPr>
          <p:nvPr/>
        </p:nvPicPr>
        <p:blipFill>
          <a:blip r:embed="rId2">
            <a:extLst>
              <a:ext uri="{28A0092B-C50C-407E-A947-70E740481C1C}">
                <a14:useLocalDpi xmlns:a14="http://schemas.microsoft.com/office/drawing/2010/main" val="0"/>
              </a:ext>
            </a:extLst>
          </a:blip>
          <a:srcRect l="29593" r="33978"/>
          <a:stretch>
            <a:fillRect/>
          </a:stretch>
        </p:blipFill>
        <p:spPr bwMode="auto">
          <a:xfrm>
            <a:off x="2555875" y="1412875"/>
            <a:ext cx="360045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2947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الثغور والنتح</vt:lpstr>
      <vt:lpstr>PowerPoint Presentation</vt:lpstr>
      <vt:lpstr>الشد الورقى</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reda</dc:creator>
  <cp:lastModifiedBy>reda</cp:lastModifiedBy>
  <cp:revision>1</cp:revision>
  <dcterms:created xsi:type="dcterms:W3CDTF">2006-08-16T00:00:00Z</dcterms:created>
  <dcterms:modified xsi:type="dcterms:W3CDTF">2020-03-16T04:40:04Z</dcterms:modified>
</cp:coreProperties>
</file>